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7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9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F5DF4-D543-A34C-84DA-C725DF3EDD2B}" type="datetimeFigureOut">
              <a:rPr lang="en-US" smtClean="0"/>
              <a:t>1/20/22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37F62-6C0A-874F-B771-8C43724A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15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37F62-6C0A-874F-B771-8C43724A22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95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CEC69-C656-8D4B-A501-893E4E1ED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47E7F0-BE98-7149-9FD5-262E86A70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47B5C-E02E-4E48-866A-CA962B8C0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EC72F-FC11-7245-8A2B-3F7B95EA0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9FE95-55FC-2B40-8EF7-A4EB8D3ED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9362E-CE1B-D341-8DCB-058F8A895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466C69-8580-744F-B03F-C7DC67803F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DFE-DB1E-614A-9264-28857E71B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969A7-875F-0249-9C8E-08F41F2C3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CE924-CD16-224C-B6C0-449380E6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12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EC307F-280B-6146-903B-B9DF0CFC1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315276-1816-B648-B5CE-92A899E0B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76929-E7E5-104D-A20A-A2B2D9FD9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DBBB9-E995-314E-9E17-23A69821C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4D424-4130-E64C-A30B-C3E88D13F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4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F1F92-DC92-A54A-97FF-F7B1390DA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F2F36-C73D-6141-913F-39C28C8DB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AC9489-24EC-E044-A4C0-E1541E014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BE65D-D2CD-1E4D-9F6B-5857579B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78032-F35C-814C-9AEA-84F7AB445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3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95954-50C7-5647-BA30-D406A4A2C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581C57-ABB8-C641-AC06-8901C8D23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40C7C-CD98-0A4B-B7C9-ADC504342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3289E7-BC2E-3848-9CDD-DD1A25302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40C86-C1D8-3641-B1EC-4D406FAF5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4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44430-3FD4-F44C-85AA-94F9949BC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277AD-1E94-E943-814B-23D467DF41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7B1012-9CFB-2443-AD32-B09B381A1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C12E62-1A0A-4546-9AED-507BBBF3F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1/20/22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41DB42-BB01-D24A-A66A-858780C9A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01073-2048-3046-B6B6-773453A7F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5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37FB6-AF33-9645-B5A7-8B2B98EB4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19934-1623-A242-A6C0-81CDE33BF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0696F-E120-B84B-B909-E6779D48E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7FD7A3-77BA-AA4C-8574-B33361E5DD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994B9C-7EF1-2042-8719-BC0B5936F3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33DC87-ECCF-444A-B7BC-9744E0FBD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1/20/22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71EFE4-D813-C848-913C-35EEFF0F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943570-365B-1E46-9A9D-70723EAC6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2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CC418-3CD6-0948-ADB1-FFAB1508B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0CC4E1-C726-9645-8548-D24E2B0D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1/20/22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580337-0588-7947-AD24-A2411F3D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BF5FB-42E1-1344-9511-624621060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5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95D373-F013-E64F-855A-FD6EAEEB3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1/20/22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43C319-1536-1F4C-9070-37F8339D7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A5282-670F-ED48-BDA8-3E4F43A56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0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7B019-962A-5442-8425-B1A498B81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B29B-A5FE-1B45-9C13-113069E60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E0FC1D-054C-E244-8F5E-170F1C240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995728-DF2F-DE47-B61A-97FD76518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1/20/22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C0652-C8D4-AE44-ADD1-FB538E6F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1FBEF-099E-0747-85A3-719C16803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DFFDE-0143-B348-A24E-DA37EE7DF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ED5272-0DF3-CB4F-B721-5EC089BD00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743698-3878-6442-8331-A519BF2E9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D68E8-22E8-5745-A6E4-DD960D6DA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05A12-B1A1-8C44-AEC1-3E1AE48994A8}" type="datetimeFigureOut">
              <a:rPr lang="en-US" smtClean="0"/>
              <a:t>1/20/22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C8F26-7939-7C44-9E16-BC9B755B4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A11BB0-8FD1-E04C-BC85-6C576C8C1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7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0BF84F-3818-CB48-BE1C-39FC7D14A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C7564-8E82-3F44-A0D7-E25BA5656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C28AB-3821-924D-9FC9-243E1853F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05A12-B1A1-8C44-AEC1-3E1AE48994A8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2E030-A305-EC4C-B579-BE0CF73B1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41AFD-5314-7448-A223-582EFE820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521E7-8AF4-974F-8AAF-E9A616013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78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D72C6BC-FBB2-CE4D-8C47-33AED1A0056D}"/>
              </a:ext>
            </a:extLst>
          </p:cNvPr>
          <p:cNvSpPr txBox="1"/>
          <p:nvPr/>
        </p:nvSpPr>
        <p:spPr>
          <a:xfrm>
            <a:off x="289032" y="428841"/>
            <a:ext cx="1686913" cy="2498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BRAND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613F90-5460-7548-B8D1-83A7EB897F5A}"/>
              </a:ext>
            </a:extLst>
          </p:cNvPr>
          <p:cNvSpPr txBox="1"/>
          <p:nvPr/>
        </p:nvSpPr>
        <p:spPr>
          <a:xfrm>
            <a:off x="2011857" y="431005"/>
            <a:ext cx="2014057" cy="25391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1000" dirty="0"/>
              <a:t>BRAND NAME</a:t>
            </a:r>
            <a:endParaRPr lang="en-GB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05C4B5-FF74-6144-94E2-15092CFA59CE}"/>
              </a:ext>
            </a:extLst>
          </p:cNvPr>
          <p:cNvSpPr txBox="1"/>
          <p:nvPr/>
        </p:nvSpPr>
        <p:spPr>
          <a:xfrm>
            <a:off x="289032" y="710809"/>
            <a:ext cx="1686913" cy="2498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RANGE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124169-0AEA-214A-BBA3-A0D1C71E2526}"/>
              </a:ext>
            </a:extLst>
          </p:cNvPr>
          <p:cNvSpPr txBox="1"/>
          <p:nvPr/>
        </p:nvSpPr>
        <p:spPr>
          <a:xfrm>
            <a:off x="2006599" y="713219"/>
            <a:ext cx="2014056" cy="24622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-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B413D5-15B1-9241-9670-419ADCA8D2B0}"/>
              </a:ext>
            </a:extLst>
          </p:cNvPr>
          <p:cNvSpPr txBox="1"/>
          <p:nvPr/>
        </p:nvSpPr>
        <p:spPr>
          <a:xfrm>
            <a:off x="4061826" y="427018"/>
            <a:ext cx="1587061" cy="2462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NOTES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32CDF02-A343-5049-895D-7D3FBB94147F}"/>
              </a:ext>
            </a:extLst>
          </p:cNvPr>
          <p:cNvSpPr txBox="1"/>
          <p:nvPr/>
        </p:nvSpPr>
        <p:spPr>
          <a:xfrm>
            <a:off x="5684513" y="431212"/>
            <a:ext cx="6263280" cy="25391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-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58488D2-DE12-8741-A669-A520F83FF3EF}"/>
              </a:ext>
            </a:extLst>
          </p:cNvPr>
          <p:cNvSpPr txBox="1"/>
          <p:nvPr/>
        </p:nvSpPr>
        <p:spPr>
          <a:xfrm>
            <a:off x="4061826" y="706253"/>
            <a:ext cx="1587061" cy="2498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SEASON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3F276D8-8BE8-C34E-A316-78E524E4205A}"/>
              </a:ext>
            </a:extLst>
          </p:cNvPr>
          <p:cNvSpPr txBox="1"/>
          <p:nvPr/>
        </p:nvSpPr>
        <p:spPr>
          <a:xfrm>
            <a:off x="5684513" y="713392"/>
            <a:ext cx="6263280" cy="24622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000"/>
              <a:t>-</a:t>
            </a:r>
            <a:endParaRPr lang="en-US" sz="10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80D6A71-A6E2-3548-AC8C-5FA6E3634033}"/>
              </a:ext>
            </a:extLst>
          </p:cNvPr>
          <p:cNvSpPr/>
          <p:nvPr/>
        </p:nvSpPr>
        <p:spPr>
          <a:xfrm>
            <a:off x="289032" y="1010024"/>
            <a:ext cx="4085955" cy="57097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E9CB2BD-9279-6F4A-B1C9-7F2B3F4A2886}"/>
              </a:ext>
            </a:extLst>
          </p:cNvPr>
          <p:cNvSpPr txBox="1"/>
          <p:nvPr/>
        </p:nvSpPr>
        <p:spPr>
          <a:xfrm>
            <a:off x="289032" y="1010024"/>
            <a:ext cx="35983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ARTWORK / PATTERN INSPIRATION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17A4B25-EEA7-8F48-9A3A-7F138D9F7233}"/>
              </a:ext>
            </a:extLst>
          </p:cNvPr>
          <p:cNvSpPr/>
          <p:nvPr/>
        </p:nvSpPr>
        <p:spPr>
          <a:xfrm>
            <a:off x="4436788" y="1003659"/>
            <a:ext cx="3936275" cy="57097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D5B8CBC-A127-8D41-B356-FB36B60C14C3}"/>
              </a:ext>
            </a:extLst>
          </p:cNvPr>
          <p:cNvSpPr txBox="1"/>
          <p:nvPr/>
        </p:nvSpPr>
        <p:spPr>
          <a:xfrm>
            <a:off x="4519747" y="1003659"/>
            <a:ext cx="32232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PACKAGING/PRODUCT INSPIRATION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78F904B-EF5E-1147-BF65-44903E7A8F2C}"/>
              </a:ext>
            </a:extLst>
          </p:cNvPr>
          <p:cNvSpPr txBox="1"/>
          <p:nvPr/>
        </p:nvSpPr>
        <p:spPr>
          <a:xfrm>
            <a:off x="289032" y="144617"/>
            <a:ext cx="11658761" cy="2498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ARTWORK CONCEPT BRIEFING DOC // 2022 PM PR1234 PROJECT NAME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7FE89A0-A7F2-A243-A810-C458B6F8C1AF}"/>
              </a:ext>
            </a:extLst>
          </p:cNvPr>
          <p:cNvSpPr/>
          <p:nvPr/>
        </p:nvSpPr>
        <p:spPr>
          <a:xfrm>
            <a:off x="8434864" y="1013560"/>
            <a:ext cx="2276679" cy="57097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4CD572C-E7C6-AA43-923C-2C209C639095}"/>
              </a:ext>
            </a:extLst>
          </p:cNvPr>
          <p:cNvSpPr txBox="1"/>
          <p:nvPr/>
        </p:nvSpPr>
        <p:spPr>
          <a:xfrm>
            <a:off x="8497121" y="1013560"/>
            <a:ext cx="15302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FONT INSPIRATION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7D7006A-E06D-764C-BA9D-F1A09AC54E83}"/>
              </a:ext>
            </a:extLst>
          </p:cNvPr>
          <p:cNvSpPr/>
          <p:nvPr/>
        </p:nvSpPr>
        <p:spPr>
          <a:xfrm>
            <a:off x="10781211" y="1010024"/>
            <a:ext cx="1121756" cy="57097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E5B201E-0EC5-6B4E-8685-9DB6A9FE01DC}"/>
              </a:ext>
            </a:extLst>
          </p:cNvPr>
          <p:cNvSpPr txBox="1"/>
          <p:nvPr/>
        </p:nvSpPr>
        <p:spPr>
          <a:xfrm>
            <a:off x="10781210" y="1010024"/>
            <a:ext cx="1121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COLOURS</a:t>
            </a:r>
          </a:p>
        </p:txBody>
      </p:sp>
    </p:spTree>
    <p:extLst>
      <p:ext uri="{BB962C8B-B14F-4D97-AF65-F5344CB8AC3E}">
        <p14:creationId xmlns:p14="http://schemas.microsoft.com/office/powerpoint/2010/main" val="3378183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32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Sadowski</dc:creator>
  <cp:lastModifiedBy>Edward Sadowski</cp:lastModifiedBy>
  <cp:revision>27</cp:revision>
  <dcterms:created xsi:type="dcterms:W3CDTF">2021-04-22T15:06:22Z</dcterms:created>
  <dcterms:modified xsi:type="dcterms:W3CDTF">2022-01-20T14:39:43Z</dcterms:modified>
</cp:coreProperties>
</file>