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/>
    <p:restoredTop sz="94657"/>
  </p:normalViewPr>
  <p:slideViewPr>
    <p:cSldViewPr snapToGrid="0" snapToObjects="1">
      <p:cViewPr>
        <p:scale>
          <a:sx n="195" d="100"/>
          <a:sy n="195" d="100"/>
        </p:scale>
        <p:origin x="1592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F5DF4-D543-A34C-84DA-C725DF3EDD2B}" type="datetimeFigureOut">
              <a:rPr lang="en-US" smtClean="0"/>
              <a:t>2/17/22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37F62-6C0A-874F-B771-8C43724A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1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37F62-6C0A-874F-B771-8C43724A22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4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EC69-C656-8D4B-A501-893E4E1ED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47E7F0-BE98-7149-9FD5-262E86A70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47B5C-E02E-4E48-866A-CA962B8C0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EC72F-FC11-7245-8A2B-3F7B95EA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9FE95-55FC-2B40-8EF7-A4EB8D3E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9362E-CE1B-D341-8DCB-058F8A895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66C69-8580-744F-B03F-C7DC67803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DFE-DB1E-614A-9264-28857E71B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969A7-875F-0249-9C8E-08F41F2C3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CE924-CD16-224C-B6C0-449380E6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1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EC307F-280B-6146-903B-B9DF0CFC1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15276-1816-B648-B5CE-92A899E0B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76929-E7E5-104D-A20A-A2B2D9FD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DBBB9-E995-314E-9E17-23A69821C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4D424-4130-E64C-A30B-C3E88D13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4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F1F92-DC92-A54A-97FF-F7B1390DA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F2F36-C73D-6141-913F-39C28C8DB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9489-24EC-E044-A4C0-E1541E014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BE65D-D2CD-1E4D-9F6B-5857579B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78032-F35C-814C-9AEA-84F7AB44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3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95954-50C7-5647-BA30-D406A4A2C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81C57-ABB8-C641-AC06-8901C8D23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40C7C-CD98-0A4B-B7C9-ADC504342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89E7-BC2E-3848-9CDD-DD1A25302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40C86-C1D8-3641-B1EC-4D406FAF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4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44430-3FD4-F44C-85AA-94F9949BC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277AD-1E94-E943-814B-23D467DF41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B1012-9CFB-2443-AD32-B09B381A1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12E62-1A0A-4546-9AED-507BBBF3F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1DB42-BB01-D24A-A66A-858780C9A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01073-2048-3046-B6B6-773453A7F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5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37FB6-AF33-9645-B5A7-8B2B98EB4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19934-1623-A242-A6C0-81CDE33BF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0696F-E120-B84B-B909-E6779D48E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7FD7A3-77BA-AA4C-8574-B33361E5D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994B9C-7EF1-2042-8719-BC0B5936F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33DC87-ECCF-444A-B7BC-9744E0FBD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71EFE4-D813-C848-913C-35EEFF0F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943570-365B-1E46-9A9D-70723EAC6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2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CC418-3CD6-0948-ADB1-FFAB1508B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CC4E1-C726-9645-8548-D24E2B0D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580337-0588-7947-AD24-A2411F3D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BF5FB-42E1-1344-9511-62462106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5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95D373-F013-E64F-855A-FD6EAEEB3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3C319-1536-1F4C-9070-37F8339D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A5282-670F-ED48-BDA8-3E4F43A56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0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B019-962A-5442-8425-B1A498B81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B29B-A5FE-1B45-9C13-113069E60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0FC1D-054C-E244-8F5E-170F1C240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95728-DF2F-DE47-B61A-97FD76518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C0652-C8D4-AE44-ADD1-FB538E6F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1FBEF-099E-0747-85A3-719C1680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DFFDE-0143-B348-A24E-DA37EE7DF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ED5272-0DF3-CB4F-B721-5EC089BD0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43698-3878-6442-8331-A519BF2E9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D68E8-22E8-5745-A6E4-DD960D6DA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C8F26-7939-7C44-9E16-BC9B755B4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11BB0-8FD1-E04C-BC85-6C576C8C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7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BF84F-3818-CB48-BE1C-39FC7D14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C7564-8E82-3F44-A0D7-E25BA5656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C28AB-3821-924D-9FC9-243E1853F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05A12-B1A1-8C44-AEC1-3E1AE48994A8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2E030-A305-EC4C-B579-BE0CF73B1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41AFD-5314-7448-A223-582EFE820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7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72C6BC-FBB2-CE4D-8C47-33AED1A0056D}"/>
              </a:ext>
            </a:extLst>
          </p:cNvPr>
          <p:cNvSpPr txBox="1"/>
          <p:nvPr/>
        </p:nvSpPr>
        <p:spPr>
          <a:xfrm>
            <a:off x="289033" y="657754"/>
            <a:ext cx="132205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PACKAGING TYPE/CODE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613F90-5460-7548-B8D1-83A7EB897F5A}"/>
              </a:ext>
            </a:extLst>
          </p:cNvPr>
          <p:cNvSpPr txBox="1"/>
          <p:nvPr/>
        </p:nvSpPr>
        <p:spPr>
          <a:xfrm>
            <a:off x="1651971" y="653831"/>
            <a:ext cx="2373944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800" dirty="0"/>
              <a:t>EG. FB   OR FB1234</a:t>
            </a:r>
            <a:endParaRPr lang="en-GB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BB4EE6-5A1C-7540-93E1-30E930E63253}"/>
              </a:ext>
            </a:extLst>
          </p:cNvPr>
          <p:cNvSpPr txBox="1"/>
          <p:nvPr/>
        </p:nvSpPr>
        <p:spPr>
          <a:xfrm>
            <a:off x="289032" y="399224"/>
            <a:ext cx="3731622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OUTER PACKAGING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05C4B5-FF74-6144-94E2-15092CFA59CE}"/>
              </a:ext>
            </a:extLst>
          </p:cNvPr>
          <p:cNvSpPr txBox="1"/>
          <p:nvPr/>
        </p:nvSpPr>
        <p:spPr>
          <a:xfrm>
            <a:off x="289033" y="905655"/>
            <a:ext cx="132205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PACKAGING SPEC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124169-0AEA-214A-BBA3-A0D1C71E2526}"/>
              </a:ext>
            </a:extLst>
          </p:cNvPr>
          <p:cNvSpPr txBox="1"/>
          <p:nvPr/>
        </p:nvSpPr>
        <p:spPr>
          <a:xfrm>
            <a:off x="1646712" y="908438"/>
            <a:ext cx="2373943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EG. AS STYLE GUIDE OR CMYK + HOLO FOIL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EBDAF2-3ACD-9D4A-BD15-FB936BCC8FB6}"/>
              </a:ext>
            </a:extLst>
          </p:cNvPr>
          <p:cNvSpPr txBox="1"/>
          <p:nvPr/>
        </p:nvSpPr>
        <p:spPr>
          <a:xfrm>
            <a:off x="289033" y="1409397"/>
            <a:ext cx="132205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BRAND 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3A407B-F743-8849-9DCA-26E591258761}"/>
              </a:ext>
            </a:extLst>
          </p:cNvPr>
          <p:cNvSpPr txBox="1"/>
          <p:nvPr/>
        </p:nvSpPr>
        <p:spPr>
          <a:xfrm>
            <a:off x="1651971" y="1409266"/>
            <a:ext cx="2373943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EG. PS / OXX / PRIMARK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DD8494-9566-3649-B829-A162CD6F8F1A}"/>
              </a:ext>
            </a:extLst>
          </p:cNvPr>
          <p:cNvSpPr txBox="1"/>
          <p:nvPr/>
        </p:nvSpPr>
        <p:spPr>
          <a:xfrm>
            <a:off x="289033" y="1661476"/>
            <a:ext cx="132205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SET NAME/SLOGAN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127757-5780-CE41-BAB3-366A8D9914A3}"/>
              </a:ext>
            </a:extLst>
          </p:cNvPr>
          <p:cNvSpPr txBox="1"/>
          <p:nvPr/>
        </p:nvSpPr>
        <p:spPr>
          <a:xfrm>
            <a:off x="1646712" y="1663873"/>
            <a:ext cx="2373943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-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8F74F7-3DFA-9746-B4D9-6AB82D8BF540}"/>
              </a:ext>
            </a:extLst>
          </p:cNvPr>
          <p:cNvSpPr txBox="1"/>
          <p:nvPr/>
        </p:nvSpPr>
        <p:spPr>
          <a:xfrm>
            <a:off x="289033" y="1915797"/>
            <a:ext cx="132205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SET DESCRIPTOR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EACE89-62B8-B24C-875E-ED7BE0119B87}"/>
              </a:ext>
            </a:extLst>
          </p:cNvPr>
          <p:cNvSpPr txBox="1"/>
          <p:nvPr/>
        </p:nvSpPr>
        <p:spPr>
          <a:xfrm>
            <a:off x="1646712" y="1918480"/>
            <a:ext cx="2373943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-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B413D5-15B1-9241-9670-419ADCA8D2B0}"/>
              </a:ext>
            </a:extLst>
          </p:cNvPr>
          <p:cNvSpPr txBox="1"/>
          <p:nvPr/>
        </p:nvSpPr>
        <p:spPr>
          <a:xfrm>
            <a:off x="4061827" y="655931"/>
            <a:ext cx="1322054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COMPONENT CODES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4FE0FF-EF1A-524C-A1E8-799C8DD2C069}"/>
              </a:ext>
            </a:extLst>
          </p:cNvPr>
          <p:cNvSpPr txBox="1"/>
          <p:nvPr/>
        </p:nvSpPr>
        <p:spPr>
          <a:xfrm>
            <a:off x="4061826" y="400156"/>
            <a:ext cx="7885967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CONTENTS / COMPONENTS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A43F99-E5A9-6B48-9ECF-E519515BE044}"/>
              </a:ext>
            </a:extLst>
          </p:cNvPr>
          <p:cNvSpPr txBox="1"/>
          <p:nvPr/>
        </p:nvSpPr>
        <p:spPr>
          <a:xfrm>
            <a:off x="289033" y="2921632"/>
            <a:ext cx="132205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FRENCH TRANSLATION?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FCFE99-2D4D-1043-B5DE-B71508CFCA3F}"/>
              </a:ext>
            </a:extLst>
          </p:cNvPr>
          <p:cNvSpPr txBox="1"/>
          <p:nvPr/>
        </p:nvSpPr>
        <p:spPr>
          <a:xfrm>
            <a:off x="1646712" y="2920136"/>
            <a:ext cx="2373943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YES / NO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E742EA-92F8-5749-A9FE-4904A0F3C053}"/>
              </a:ext>
            </a:extLst>
          </p:cNvPr>
          <p:cNvSpPr txBox="1"/>
          <p:nvPr/>
        </p:nvSpPr>
        <p:spPr>
          <a:xfrm>
            <a:off x="289033" y="3167358"/>
            <a:ext cx="132205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WEIGHT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279FF9-068B-3448-8B0C-8E2C3179D72E}"/>
              </a:ext>
            </a:extLst>
          </p:cNvPr>
          <p:cNvSpPr txBox="1"/>
          <p:nvPr/>
        </p:nvSpPr>
        <p:spPr>
          <a:xfrm>
            <a:off x="1646712" y="3174743"/>
            <a:ext cx="2373943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-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E25D06-3ADB-204C-84AC-28A992D7A9BB}"/>
              </a:ext>
            </a:extLst>
          </p:cNvPr>
          <p:cNvSpPr txBox="1"/>
          <p:nvPr/>
        </p:nvSpPr>
        <p:spPr>
          <a:xfrm>
            <a:off x="4061827" y="1653528"/>
            <a:ext cx="1322054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PRODUCT NAME/SLOGAN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C99575-525D-B14D-A11F-195B1264F915}"/>
              </a:ext>
            </a:extLst>
          </p:cNvPr>
          <p:cNvSpPr txBox="1"/>
          <p:nvPr/>
        </p:nvSpPr>
        <p:spPr>
          <a:xfrm>
            <a:off x="5425053" y="1659215"/>
            <a:ext cx="6522740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-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9DBCE0C-4A47-4F42-80F0-0660202A991A}"/>
              </a:ext>
            </a:extLst>
          </p:cNvPr>
          <p:cNvSpPr txBox="1"/>
          <p:nvPr/>
        </p:nvSpPr>
        <p:spPr>
          <a:xfrm>
            <a:off x="4061827" y="1911423"/>
            <a:ext cx="1322054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PRODUCT DESCRIPTION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746F3D-7B29-E34B-8947-26DA13BA76A0}"/>
              </a:ext>
            </a:extLst>
          </p:cNvPr>
          <p:cNvSpPr txBox="1"/>
          <p:nvPr/>
        </p:nvSpPr>
        <p:spPr>
          <a:xfrm>
            <a:off x="4061827" y="2419542"/>
            <a:ext cx="1322054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CALL OUTS/INGREDIENTS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0FB22F-791C-9241-BF2B-EA949E418D6C}"/>
              </a:ext>
            </a:extLst>
          </p:cNvPr>
          <p:cNvSpPr txBox="1"/>
          <p:nvPr/>
        </p:nvSpPr>
        <p:spPr>
          <a:xfrm>
            <a:off x="5425053" y="2416514"/>
            <a:ext cx="652274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EG. WITH ALOE VERA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9A655B-6F16-C74C-BF11-DD11EC381706}"/>
              </a:ext>
            </a:extLst>
          </p:cNvPr>
          <p:cNvSpPr txBox="1"/>
          <p:nvPr/>
        </p:nvSpPr>
        <p:spPr>
          <a:xfrm>
            <a:off x="4061827" y="2927638"/>
            <a:ext cx="1322054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FRENCH TRANSLATION?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3EA1B2-0284-3D4F-9A04-71E775C14BF8}"/>
              </a:ext>
            </a:extLst>
          </p:cNvPr>
          <p:cNvSpPr txBox="1"/>
          <p:nvPr/>
        </p:nvSpPr>
        <p:spPr>
          <a:xfrm>
            <a:off x="5425053" y="2918274"/>
            <a:ext cx="6522740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YES / NO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A4EAB0-1823-7147-BF66-A81D88FC6B4E}"/>
              </a:ext>
            </a:extLst>
          </p:cNvPr>
          <p:cNvSpPr txBox="1"/>
          <p:nvPr/>
        </p:nvSpPr>
        <p:spPr>
          <a:xfrm>
            <a:off x="4061827" y="3174280"/>
            <a:ext cx="1322054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WEIGHT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294F279-DF92-7643-8212-1254D9C39E75}"/>
              </a:ext>
            </a:extLst>
          </p:cNvPr>
          <p:cNvSpPr txBox="1"/>
          <p:nvPr/>
        </p:nvSpPr>
        <p:spPr>
          <a:xfrm>
            <a:off x="5425053" y="3173813"/>
            <a:ext cx="6522740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-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58488D2-DE12-8741-A669-A520F83FF3EF}"/>
              </a:ext>
            </a:extLst>
          </p:cNvPr>
          <p:cNvSpPr txBox="1"/>
          <p:nvPr/>
        </p:nvSpPr>
        <p:spPr>
          <a:xfrm>
            <a:off x="4061827" y="1152316"/>
            <a:ext cx="1322054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COMPONENT SPEC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3F276D8-8BE8-C34E-A316-78E524E4205A}"/>
              </a:ext>
            </a:extLst>
          </p:cNvPr>
          <p:cNvSpPr txBox="1"/>
          <p:nvPr/>
        </p:nvSpPr>
        <p:spPr>
          <a:xfrm>
            <a:off x="5425053" y="1157455"/>
            <a:ext cx="652274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EG. SHINY WHITE CAPS, FROSTED BASE, WHITE PRINT, GOLD FOIL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80D6A71-A6E2-3548-AC8C-5FA6E3634033}"/>
              </a:ext>
            </a:extLst>
          </p:cNvPr>
          <p:cNvSpPr/>
          <p:nvPr/>
        </p:nvSpPr>
        <p:spPr>
          <a:xfrm>
            <a:off x="289032" y="4197485"/>
            <a:ext cx="3905463" cy="2554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E9CB2BD-9279-6F4A-B1C9-7F2B3F4A2886}"/>
              </a:ext>
            </a:extLst>
          </p:cNvPr>
          <p:cNvSpPr txBox="1"/>
          <p:nvPr/>
        </p:nvSpPr>
        <p:spPr>
          <a:xfrm>
            <a:off x="289032" y="4232397"/>
            <a:ext cx="3598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/>
              <a:t>ADD DV </a:t>
            </a:r>
            <a:r>
              <a:rPr lang="en-US" sz="800" dirty="0"/>
              <a:t>COMPONENT or BENCHMARK DETAILS HERE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17A4B25-EEA7-8F48-9A3A-7F138D9F7233}"/>
              </a:ext>
            </a:extLst>
          </p:cNvPr>
          <p:cNvSpPr/>
          <p:nvPr/>
        </p:nvSpPr>
        <p:spPr>
          <a:xfrm>
            <a:off x="4247048" y="4192288"/>
            <a:ext cx="5931335" cy="2550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D5B8CBC-A127-8D41-B356-FB36B60C14C3}"/>
              </a:ext>
            </a:extLst>
          </p:cNvPr>
          <p:cNvSpPr txBox="1"/>
          <p:nvPr/>
        </p:nvSpPr>
        <p:spPr>
          <a:xfrm>
            <a:off x="4247048" y="4226032"/>
            <a:ext cx="3598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ADD TREND IMAGES / MODELS HERE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8F904B-EF5E-1147-BF65-44903E7A8F2C}"/>
              </a:ext>
            </a:extLst>
          </p:cNvPr>
          <p:cNvSpPr txBox="1"/>
          <p:nvPr/>
        </p:nvSpPr>
        <p:spPr>
          <a:xfrm>
            <a:off x="289032" y="144617"/>
            <a:ext cx="11658761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CAD BRIEFING DOC  // YEAR CUSTOMER PR CODE [ITEM 1]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7FE89A0-A7F2-A243-A810-C458B6F8C1AF}"/>
              </a:ext>
            </a:extLst>
          </p:cNvPr>
          <p:cNvSpPr/>
          <p:nvPr/>
        </p:nvSpPr>
        <p:spPr>
          <a:xfrm>
            <a:off x="10230934" y="4197485"/>
            <a:ext cx="1730459" cy="2554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4CD572C-E7C6-AA43-923C-2C209C639095}"/>
              </a:ext>
            </a:extLst>
          </p:cNvPr>
          <p:cNvSpPr txBox="1"/>
          <p:nvPr/>
        </p:nvSpPr>
        <p:spPr>
          <a:xfrm>
            <a:off x="10230935" y="4235933"/>
            <a:ext cx="1537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COSMETIC COLOURS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CDF86CF-7BD4-6F42-A448-ECA1C921B00E}"/>
              </a:ext>
            </a:extLst>
          </p:cNvPr>
          <p:cNvSpPr txBox="1"/>
          <p:nvPr/>
        </p:nvSpPr>
        <p:spPr>
          <a:xfrm>
            <a:off x="289032" y="3429352"/>
            <a:ext cx="11664010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COMMENTS / INSTRUCTIONS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CCC64DC-AF51-3D4D-8519-B5703CB46303}"/>
              </a:ext>
            </a:extLst>
          </p:cNvPr>
          <p:cNvSpPr txBox="1"/>
          <p:nvPr/>
        </p:nvSpPr>
        <p:spPr>
          <a:xfrm>
            <a:off x="289033" y="2431422"/>
            <a:ext cx="132205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CALL OUTS/INGREDIENTS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CAB6FBB-B4BD-654A-98A0-24F6851AD8E2}"/>
              </a:ext>
            </a:extLst>
          </p:cNvPr>
          <p:cNvSpPr txBox="1"/>
          <p:nvPr/>
        </p:nvSpPr>
        <p:spPr>
          <a:xfrm>
            <a:off x="1646712" y="2419308"/>
            <a:ext cx="2373943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-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2838D5-DB52-B842-8936-32ED5366566F}"/>
              </a:ext>
            </a:extLst>
          </p:cNvPr>
          <p:cNvSpPr txBox="1"/>
          <p:nvPr/>
        </p:nvSpPr>
        <p:spPr>
          <a:xfrm>
            <a:off x="5419793" y="655695"/>
            <a:ext cx="652274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-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1ED3BA-3FD7-AE48-9191-9A2F5FCA934E}"/>
              </a:ext>
            </a:extLst>
          </p:cNvPr>
          <p:cNvSpPr txBox="1"/>
          <p:nvPr/>
        </p:nvSpPr>
        <p:spPr>
          <a:xfrm>
            <a:off x="5430302" y="1914754"/>
            <a:ext cx="652274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-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53F2E57-F376-3146-8316-2AE0ECE0475A}"/>
              </a:ext>
            </a:extLst>
          </p:cNvPr>
          <p:cNvSpPr txBox="1"/>
          <p:nvPr/>
        </p:nvSpPr>
        <p:spPr>
          <a:xfrm>
            <a:off x="289032" y="3683961"/>
            <a:ext cx="11672362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EG.  FOLLOW PREVIOUS ITEM ARTWORK (2020 PM PRXXXX FB1234) OR ADD CUSTOMER INSTRUCTIONS</a:t>
            </a:r>
          </a:p>
          <a:p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062281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147</Words>
  <Application>Microsoft Macintosh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Sadowski</dc:creator>
  <cp:lastModifiedBy>Edward Sadowski</cp:lastModifiedBy>
  <cp:revision>33</cp:revision>
  <dcterms:created xsi:type="dcterms:W3CDTF">2021-04-22T15:06:22Z</dcterms:created>
  <dcterms:modified xsi:type="dcterms:W3CDTF">2022-02-17T14:19:09Z</dcterms:modified>
</cp:coreProperties>
</file>