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62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008"/>
    <p:restoredTop sz="94657"/>
  </p:normalViewPr>
  <p:slideViewPr>
    <p:cSldViewPr snapToGrid="0" snapToObjects="1">
      <p:cViewPr>
        <p:scale>
          <a:sx n="195" d="100"/>
          <a:sy n="195" d="100"/>
        </p:scale>
        <p:origin x="1592" y="1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0F5DF4-D543-A34C-84DA-C725DF3EDD2B}" type="datetimeFigureOut">
              <a:rPr lang="en-US" smtClean="0"/>
              <a:t>2/17/22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337F62-6C0A-874F-B771-8C43724A2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8156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337F62-6C0A-874F-B771-8C43724A22E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2406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BCEC69-C656-8D4B-A501-893E4E1EDE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847E7F0-BE98-7149-9FD5-262E86A708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F47B5C-E02E-4E48-866A-CA962B8C05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05A12-B1A1-8C44-AEC1-3E1AE48994A8}" type="datetimeFigureOut">
              <a:rPr lang="en-US" smtClean="0"/>
              <a:t>2/17/22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9EC72F-FC11-7245-8A2B-3F7B95EA00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09FE95-55FC-2B40-8EF7-A4EB8D3EDC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521E7-8AF4-974F-8AAF-E9A6160131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573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09362E-CE1B-D341-8DCB-058F8A895C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1466C69-8580-744F-B03F-C7DC67803F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CBDDFE-DB1E-614A-9264-28857E71B0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05A12-B1A1-8C44-AEC1-3E1AE48994A8}" type="datetimeFigureOut">
              <a:rPr lang="en-US" smtClean="0"/>
              <a:t>2/17/22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5969A7-875F-0249-9C8E-08F41F2C39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FCE924-CD16-224C-B6C0-449380E61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521E7-8AF4-974F-8AAF-E9A6160131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412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1EC307F-280B-6146-903B-B9DF0CFC1A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315276-1816-B648-B5CE-92A899E0BA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876929-E7E5-104D-A20A-A2B2D9FD9C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05A12-B1A1-8C44-AEC1-3E1AE48994A8}" type="datetimeFigureOut">
              <a:rPr lang="en-US" smtClean="0"/>
              <a:t>2/17/22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FDBBB9-E995-314E-9E17-23A69821C6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64D424-4130-E64C-A30B-C3E88D13FD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521E7-8AF4-974F-8AAF-E9A6160131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841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1F1F92-DC92-A54A-97FF-F7B1390DAF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3F2F36-C73D-6141-913F-39C28C8DB2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AC9489-24EC-E044-A4C0-E1541E0147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05A12-B1A1-8C44-AEC1-3E1AE48994A8}" type="datetimeFigureOut">
              <a:rPr lang="en-US" smtClean="0"/>
              <a:t>2/17/22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0BE65D-D2CD-1E4D-9F6B-5857579B2A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F78032-F35C-814C-9AEA-84F7AB4452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521E7-8AF4-974F-8AAF-E9A6160131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937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B95954-50C7-5647-BA30-D406A4A2C7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581C57-ABB8-C641-AC06-8901C8D233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A40C7C-CD98-0A4B-B7C9-ADC504342C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05A12-B1A1-8C44-AEC1-3E1AE48994A8}" type="datetimeFigureOut">
              <a:rPr lang="en-US" smtClean="0"/>
              <a:t>2/17/22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3289E7-BC2E-3848-9CDD-DD1A253029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340C86-C1D8-3641-B1EC-4D406FAF54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521E7-8AF4-974F-8AAF-E9A6160131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046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544430-3FD4-F44C-85AA-94F9949BCA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9277AD-1E94-E943-814B-23D467DF41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7B1012-9CFB-2443-AD32-B09B381A13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C12E62-1A0A-4546-9AED-507BBBF3F2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05A12-B1A1-8C44-AEC1-3E1AE48994A8}" type="datetimeFigureOut">
              <a:rPr lang="en-US" smtClean="0"/>
              <a:t>2/17/22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41DB42-BB01-D24A-A66A-858780C9A5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401073-2048-3046-B6B6-773453A7F8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521E7-8AF4-974F-8AAF-E9A6160131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256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437FB6-AF33-9645-B5A7-8B2B98EB45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B19934-1623-A242-A6C0-81CDE33BF8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70696F-E120-B84B-B909-E6779D48EA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57FD7A3-77BA-AA4C-8574-B33361E5DD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D994B9C-7EF1-2042-8719-BC0B5936F36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033DC87-ECCF-444A-B7BC-9744E0FBD3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05A12-B1A1-8C44-AEC1-3E1AE48994A8}" type="datetimeFigureOut">
              <a:rPr lang="en-US" smtClean="0"/>
              <a:t>2/17/22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F71EFE4-D813-C848-913C-35EEFF0F3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7943570-365B-1E46-9A9D-70723EAC60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521E7-8AF4-974F-8AAF-E9A6160131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329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6CC418-3CD6-0948-ADB1-FFAB1508B3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80CC4E1-C726-9645-8548-D24E2B0D76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05A12-B1A1-8C44-AEC1-3E1AE48994A8}" type="datetimeFigureOut">
              <a:rPr lang="en-US" smtClean="0"/>
              <a:t>2/17/22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580337-0588-7947-AD24-A2411F3D01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EBF5FB-42E1-1344-9511-6246210608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521E7-8AF4-974F-8AAF-E9A6160131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452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95D373-F013-E64F-855A-FD6EAEEB3B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05A12-B1A1-8C44-AEC1-3E1AE48994A8}" type="datetimeFigureOut">
              <a:rPr lang="en-US" smtClean="0"/>
              <a:t>2/17/22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443C319-1536-1F4C-9070-37F8339D7D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2A5282-670F-ED48-BDA8-3E4F43A56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521E7-8AF4-974F-8AAF-E9A6160131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705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37B019-962A-5442-8425-B1A498B81D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1BB29B-A5FE-1B45-9C13-113069E609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E0FC1D-054C-E244-8F5E-170F1C2403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995728-DF2F-DE47-B61A-97FD76518B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05A12-B1A1-8C44-AEC1-3E1AE48994A8}" type="datetimeFigureOut">
              <a:rPr lang="en-US" smtClean="0"/>
              <a:t>2/17/22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CC0652-C8D4-AE44-ADD1-FB538E6FE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21FBEF-099E-0747-85A3-719C16803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521E7-8AF4-974F-8AAF-E9A6160131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48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EDFFDE-0143-B348-A24E-DA37EE7DF5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FED5272-0DF3-CB4F-B721-5EC089BD005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743698-3878-6442-8331-A519BF2E91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BD68E8-22E8-5745-A6E4-DD960D6DAE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05A12-B1A1-8C44-AEC1-3E1AE48994A8}" type="datetimeFigureOut">
              <a:rPr lang="en-US" smtClean="0"/>
              <a:t>2/17/22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FC8F26-7939-7C44-9E16-BC9B755B46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A11BB0-8FD1-E04C-BC85-6C576C8C1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521E7-8AF4-974F-8AAF-E9A6160131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47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20BF84F-3818-CB48-BE1C-39FC7D14AE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EC7564-8E82-3F44-A0D7-E25BA56566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2C28AB-3821-924D-9FC9-243E1853FB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905A12-B1A1-8C44-AEC1-3E1AE48994A8}" type="datetimeFigureOut">
              <a:rPr lang="en-US" smtClean="0"/>
              <a:t>2/17/22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42E030-A305-EC4C-B579-BE0CF73B1F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541AFD-5314-7448-A223-582EFE820B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4521E7-8AF4-974F-8AAF-E9A6160131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078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D72C6BC-FBB2-CE4D-8C47-33AED1A0056D}"/>
              </a:ext>
            </a:extLst>
          </p:cNvPr>
          <p:cNvSpPr txBox="1"/>
          <p:nvPr/>
        </p:nvSpPr>
        <p:spPr>
          <a:xfrm>
            <a:off x="289033" y="657754"/>
            <a:ext cx="1322053" cy="21544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PACKAGING TYPE/CODE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B613F90-5460-7548-B8D1-83A7EB897F5A}"/>
              </a:ext>
            </a:extLst>
          </p:cNvPr>
          <p:cNvSpPr txBox="1"/>
          <p:nvPr/>
        </p:nvSpPr>
        <p:spPr>
          <a:xfrm>
            <a:off x="1651971" y="653831"/>
            <a:ext cx="2373944" cy="215444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US" sz="800" dirty="0"/>
              <a:t>EG. FB   OR FB1234</a:t>
            </a:r>
            <a:endParaRPr lang="en-GB" sz="8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3BB4EE6-5A1C-7540-93E1-30E930E63253}"/>
              </a:ext>
            </a:extLst>
          </p:cNvPr>
          <p:cNvSpPr txBox="1"/>
          <p:nvPr/>
        </p:nvSpPr>
        <p:spPr>
          <a:xfrm>
            <a:off x="289032" y="399224"/>
            <a:ext cx="3731622" cy="21544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OUTER PACKAGING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D05C4B5-FF74-6144-94E2-15092CFA59CE}"/>
              </a:ext>
            </a:extLst>
          </p:cNvPr>
          <p:cNvSpPr txBox="1"/>
          <p:nvPr/>
        </p:nvSpPr>
        <p:spPr>
          <a:xfrm>
            <a:off x="289033" y="905655"/>
            <a:ext cx="1322053" cy="21544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PACKAGING SPEC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E124169-0AEA-214A-BBA3-A0D1C71E2526}"/>
              </a:ext>
            </a:extLst>
          </p:cNvPr>
          <p:cNvSpPr txBox="1"/>
          <p:nvPr/>
        </p:nvSpPr>
        <p:spPr>
          <a:xfrm>
            <a:off x="1646712" y="908438"/>
            <a:ext cx="2373943" cy="46166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sz="800" dirty="0"/>
              <a:t>EG. AS STYLE GUIDE OR CMYK + HOLO FOIL</a:t>
            </a:r>
          </a:p>
          <a:p>
            <a:endParaRPr lang="en-US" sz="800" dirty="0"/>
          </a:p>
          <a:p>
            <a:endParaRPr lang="en-US" sz="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EEBDAF2-3ACD-9D4A-BD15-FB936BCC8FB6}"/>
              </a:ext>
            </a:extLst>
          </p:cNvPr>
          <p:cNvSpPr txBox="1"/>
          <p:nvPr/>
        </p:nvSpPr>
        <p:spPr>
          <a:xfrm>
            <a:off x="289033" y="1409397"/>
            <a:ext cx="1322053" cy="21544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BRAND NAME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D3A407B-F743-8849-9DCA-26E591258761}"/>
              </a:ext>
            </a:extLst>
          </p:cNvPr>
          <p:cNvSpPr txBox="1"/>
          <p:nvPr/>
        </p:nvSpPr>
        <p:spPr>
          <a:xfrm>
            <a:off x="1651971" y="1409266"/>
            <a:ext cx="2373943" cy="215444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sz="800" dirty="0"/>
              <a:t>EG. PS / OXX / PRIMARK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EDD8494-9566-3649-B829-A162CD6F8F1A}"/>
              </a:ext>
            </a:extLst>
          </p:cNvPr>
          <p:cNvSpPr txBox="1"/>
          <p:nvPr/>
        </p:nvSpPr>
        <p:spPr>
          <a:xfrm>
            <a:off x="289033" y="1661476"/>
            <a:ext cx="1322053" cy="21544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SET NAME/SLOGAN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E127757-5780-CE41-BAB3-366A8D9914A3}"/>
              </a:ext>
            </a:extLst>
          </p:cNvPr>
          <p:cNvSpPr txBox="1"/>
          <p:nvPr/>
        </p:nvSpPr>
        <p:spPr>
          <a:xfrm>
            <a:off x="1646712" y="1663873"/>
            <a:ext cx="2373943" cy="215444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sz="800" dirty="0"/>
              <a:t>-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28F74F7-3DFA-9746-B4D9-6AB82D8BF540}"/>
              </a:ext>
            </a:extLst>
          </p:cNvPr>
          <p:cNvSpPr txBox="1"/>
          <p:nvPr/>
        </p:nvSpPr>
        <p:spPr>
          <a:xfrm>
            <a:off x="289033" y="1915797"/>
            <a:ext cx="1322053" cy="21544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SET DESCRIPTOR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DEACE89-62B8-B24C-875E-ED7BE0119B87}"/>
              </a:ext>
            </a:extLst>
          </p:cNvPr>
          <p:cNvSpPr txBox="1"/>
          <p:nvPr/>
        </p:nvSpPr>
        <p:spPr>
          <a:xfrm>
            <a:off x="1646712" y="1918480"/>
            <a:ext cx="2373943" cy="46166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sz="800" dirty="0"/>
              <a:t>-</a:t>
            </a:r>
          </a:p>
          <a:p>
            <a:endParaRPr lang="en-US" sz="800" dirty="0"/>
          </a:p>
          <a:p>
            <a:endParaRPr lang="en-US" sz="8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9B413D5-15B1-9241-9670-419ADCA8D2B0}"/>
              </a:ext>
            </a:extLst>
          </p:cNvPr>
          <p:cNvSpPr txBox="1"/>
          <p:nvPr/>
        </p:nvSpPr>
        <p:spPr>
          <a:xfrm>
            <a:off x="4061827" y="655931"/>
            <a:ext cx="1322054" cy="21544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COMPONENT CODES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04FE0FF-EF1A-524C-A1E8-799C8DD2C069}"/>
              </a:ext>
            </a:extLst>
          </p:cNvPr>
          <p:cNvSpPr txBox="1"/>
          <p:nvPr/>
        </p:nvSpPr>
        <p:spPr>
          <a:xfrm>
            <a:off x="4061826" y="400156"/>
            <a:ext cx="7885967" cy="21544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CONTENTS / COMPONENTS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7A43F99-E5A9-6B48-9ECF-E519515BE044}"/>
              </a:ext>
            </a:extLst>
          </p:cNvPr>
          <p:cNvSpPr txBox="1"/>
          <p:nvPr/>
        </p:nvSpPr>
        <p:spPr>
          <a:xfrm>
            <a:off x="289033" y="2921632"/>
            <a:ext cx="1322053" cy="21544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FRENCH TRANSLATION?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AFCFE99-2D4D-1043-B5DE-B71508CFCA3F}"/>
              </a:ext>
            </a:extLst>
          </p:cNvPr>
          <p:cNvSpPr txBox="1"/>
          <p:nvPr/>
        </p:nvSpPr>
        <p:spPr>
          <a:xfrm>
            <a:off x="1646712" y="2920136"/>
            <a:ext cx="2373943" cy="215444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sz="800" dirty="0"/>
              <a:t>YES / NO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3E742EA-92F8-5749-A9FE-4904A0F3C053}"/>
              </a:ext>
            </a:extLst>
          </p:cNvPr>
          <p:cNvSpPr txBox="1"/>
          <p:nvPr/>
        </p:nvSpPr>
        <p:spPr>
          <a:xfrm>
            <a:off x="289033" y="3167358"/>
            <a:ext cx="1322053" cy="21544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WEIGHT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1279FF9-068B-3448-8B0C-8E2C3179D72E}"/>
              </a:ext>
            </a:extLst>
          </p:cNvPr>
          <p:cNvSpPr txBox="1"/>
          <p:nvPr/>
        </p:nvSpPr>
        <p:spPr>
          <a:xfrm>
            <a:off x="1646712" y="3174743"/>
            <a:ext cx="2373943" cy="215444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sz="800" dirty="0"/>
              <a:t>-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DE25D06-3ADB-204C-84AC-28A992D7A9BB}"/>
              </a:ext>
            </a:extLst>
          </p:cNvPr>
          <p:cNvSpPr txBox="1"/>
          <p:nvPr/>
        </p:nvSpPr>
        <p:spPr>
          <a:xfrm>
            <a:off x="4061827" y="1653528"/>
            <a:ext cx="1322054" cy="21544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PRODUCT NAME/SLOGAN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6C99575-525D-B14D-A11F-195B1264F915}"/>
              </a:ext>
            </a:extLst>
          </p:cNvPr>
          <p:cNvSpPr txBox="1"/>
          <p:nvPr/>
        </p:nvSpPr>
        <p:spPr>
          <a:xfrm>
            <a:off x="5425053" y="1659215"/>
            <a:ext cx="6522740" cy="215444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sz="800" dirty="0"/>
              <a:t>-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9DBCE0C-4A47-4F42-80F0-0660202A991A}"/>
              </a:ext>
            </a:extLst>
          </p:cNvPr>
          <p:cNvSpPr txBox="1"/>
          <p:nvPr/>
        </p:nvSpPr>
        <p:spPr>
          <a:xfrm>
            <a:off x="4061827" y="1911423"/>
            <a:ext cx="1322054" cy="21544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PRODUCT DESCRIPTION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B746F3D-7B29-E34B-8947-26DA13BA76A0}"/>
              </a:ext>
            </a:extLst>
          </p:cNvPr>
          <p:cNvSpPr txBox="1"/>
          <p:nvPr/>
        </p:nvSpPr>
        <p:spPr>
          <a:xfrm>
            <a:off x="4061827" y="2419542"/>
            <a:ext cx="1322054" cy="21544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CALL OUTS/INGREDIENTS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80FB22F-791C-9241-BF2B-EA949E418D6C}"/>
              </a:ext>
            </a:extLst>
          </p:cNvPr>
          <p:cNvSpPr txBox="1"/>
          <p:nvPr/>
        </p:nvSpPr>
        <p:spPr>
          <a:xfrm>
            <a:off x="5425053" y="2416514"/>
            <a:ext cx="6522740" cy="46166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sz="800" dirty="0"/>
              <a:t>EG. WITH ALOE VERA</a:t>
            </a:r>
          </a:p>
          <a:p>
            <a:endParaRPr lang="en-US" sz="800" dirty="0"/>
          </a:p>
          <a:p>
            <a:endParaRPr lang="en-US" sz="800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B9A655B-6F16-C74C-BF11-DD11EC381706}"/>
              </a:ext>
            </a:extLst>
          </p:cNvPr>
          <p:cNvSpPr txBox="1"/>
          <p:nvPr/>
        </p:nvSpPr>
        <p:spPr>
          <a:xfrm>
            <a:off x="4061827" y="2927638"/>
            <a:ext cx="1322054" cy="21544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FRENCH TRANSLATION?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203EA1B2-0284-3D4F-9A04-71E775C14BF8}"/>
              </a:ext>
            </a:extLst>
          </p:cNvPr>
          <p:cNvSpPr txBox="1"/>
          <p:nvPr/>
        </p:nvSpPr>
        <p:spPr>
          <a:xfrm>
            <a:off x="5425053" y="2918274"/>
            <a:ext cx="6522740" cy="215444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sz="800" dirty="0"/>
              <a:t>YES / NO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71A4EAB0-1823-7147-BF66-A81D88FC6B4E}"/>
              </a:ext>
            </a:extLst>
          </p:cNvPr>
          <p:cNvSpPr txBox="1"/>
          <p:nvPr/>
        </p:nvSpPr>
        <p:spPr>
          <a:xfrm>
            <a:off x="4061827" y="3174280"/>
            <a:ext cx="1322054" cy="21544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WEIGHT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1294F279-DF92-7643-8212-1254D9C39E75}"/>
              </a:ext>
            </a:extLst>
          </p:cNvPr>
          <p:cNvSpPr txBox="1"/>
          <p:nvPr/>
        </p:nvSpPr>
        <p:spPr>
          <a:xfrm>
            <a:off x="5425053" y="3173813"/>
            <a:ext cx="6522740" cy="215444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sz="800" dirty="0"/>
              <a:t>-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F58488D2-DE12-8741-A669-A520F83FF3EF}"/>
              </a:ext>
            </a:extLst>
          </p:cNvPr>
          <p:cNvSpPr txBox="1"/>
          <p:nvPr/>
        </p:nvSpPr>
        <p:spPr>
          <a:xfrm>
            <a:off x="4061827" y="1152316"/>
            <a:ext cx="1322054" cy="21544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COMPONENT SPEC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D3F276D8-8BE8-C34E-A316-78E524E4205A}"/>
              </a:ext>
            </a:extLst>
          </p:cNvPr>
          <p:cNvSpPr txBox="1"/>
          <p:nvPr/>
        </p:nvSpPr>
        <p:spPr>
          <a:xfrm>
            <a:off x="5425053" y="1157455"/>
            <a:ext cx="6522740" cy="46166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sz="800" dirty="0"/>
              <a:t>EG. SHINY WHITE CAPS, FROSTED BASE, WHITE PRINT, GOLD FOIL</a:t>
            </a:r>
          </a:p>
          <a:p>
            <a:endParaRPr lang="en-US" sz="800" dirty="0"/>
          </a:p>
          <a:p>
            <a:endParaRPr lang="en-US" sz="800" dirty="0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380D6A71-A6E2-3548-AC8C-5FA6E3634033}"/>
              </a:ext>
            </a:extLst>
          </p:cNvPr>
          <p:cNvSpPr/>
          <p:nvPr/>
        </p:nvSpPr>
        <p:spPr>
          <a:xfrm>
            <a:off x="289032" y="4197485"/>
            <a:ext cx="3905463" cy="255499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0E9CB2BD-9279-6F4A-B1C9-7F2B3F4A2886}"/>
              </a:ext>
            </a:extLst>
          </p:cNvPr>
          <p:cNvSpPr txBox="1"/>
          <p:nvPr/>
        </p:nvSpPr>
        <p:spPr>
          <a:xfrm>
            <a:off x="289032" y="4232397"/>
            <a:ext cx="359832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/>
              <a:t>ADD DV </a:t>
            </a:r>
            <a:r>
              <a:rPr lang="en-US" sz="800" dirty="0"/>
              <a:t>COMPONENT or BENCHMARK DETAILS HERE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B17A4B25-EEA7-8F48-9A3A-7F138D9F7233}"/>
              </a:ext>
            </a:extLst>
          </p:cNvPr>
          <p:cNvSpPr/>
          <p:nvPr/>
        </p:nvSpPr>
        <p:spPr>
          <a:xfrm>
            <a:off x="4247048" y="4192288"/>
            <a:ext cx="5931335" cy="255071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0D5B8CBC-A127-8D41-B356-FB36B60C14C3}"/>
              </a:ext>
            </a:extLst>
          </p:cNvPr>
          <p:cNvSpPr txBox="1"/>
          <p:nvPr/>
        </p:nvSpPr>
        <p:spPr>
          <a:xfrm>
            <a:off x="4247048" y="4226032"/>
            <a:ext cx="359832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ADD TREND IMAGES / MODELS HERE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E78F904B-EF5E-1147-BF65-44903E7A8F2C}"/>
              </a:ext>
            </a:extLst>
          </p:cNvPr>
          <p:cNvSpPr txBox="1"/>
          <p:nvPr/>
        </p:nvSpPr>
        <p:spPr>
          <a:xfrm>
            <a:off x="289032" y="144617"/>
            <a:ext cx="11658761" cy="21544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CAD BRIEFING DOC  // YEAR CUSTOMER PR CODE [ITEM 1]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57FE89A0-A7F2-A243-A810-C458B6F8C1AF}"/>
              </a:ext>
            </a:extLst>
          </p:cNvPr>
          <p:cNvSpPr/>
          <p:nvPr/>
        </p:nvSpPr>
        <p:spPr>
          <a:xfrm>
            <a:off x="10230934" y="4197485"/>
            <a:ext cx="1730459" cy="2554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C4CD572C-E7C6-AA43-923C-2C209C639095}"/>
              </a:ext>
            </a:extLst>
          </p:cNvPr>
          <p:cNvSpPr txBox="1"/>
          <p:nvPr/>
        </p:nvSpPr>
        <p:spPr>
          <a:xfrm>
            <a:off x="10230935" y="4235933"/>
            <a:ext cx="15370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COSMETIC COLOURS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ACDF86CF-7BD4-6F42-A448-ECA1C921B00E}"/>
              </a:ext>
            </a:extLst>
          </p:cNvPr>
          <p:cNvSpPr txBox="1"/>
          <p:nvPr/>
        </p:nvSpPr>
        <p:spPr>
          <a:xfrm>
            <a:off x="289032" y="3429352"/>
            <a:ext cx="11664010" cy="21544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COMMENTS / INSTRUCTIONS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0CCC64DC-AF51-3D4D-8519-B5703CB46303}"/>
              </a:ext>
            </a:extLst>
          </p:cNvPr>
          <p:cNvSpPr txBox="1"/>
          <p:nvPr/>
        </p:nvSpPr>
        <p:spPr>
          <a:xfrm>
            <a:off x="289033" y="2431422"/>
            <a:ext cx="1322053" cy="21544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CALL OUTS/INGREDIENTS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3CAB6FBB-B4BD-654A-98A0-24F6851AD8E2}"/>
              </a:ext>
            </a:extLst>
          </p:cNvPr>
          <p:cNvSpPr txBox="1"/>
          <p:nvPr/>
        </p:nvSpPr>
        <p:spPr>
          <a:xfrm>
            <a:off x="1646712" y="2419308"/>
            <a:ext cx="2373943" cy="46166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sz="800" dirty="0"/>
              <a:t>-</a:t>
            </a:r>
          </a:p>
          <a:p>
            <a:endParaRPr lang="en-US" sz="800" dirty="0"/>
          </a:p>
          <a:p>
            <a:endParaRPr lang="en-US" sz="800" dirty="0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802838D5-DB52-B842-8936-32ED5366566F}"/>
              </a:ext>
            </a:extLst>
          </p:cNvPr>
          <p:cNvSpPr txBox="1"/>
          <p:nvPr/>
        </p:nvSpPr>
        <p:spPr>
          <a:xfrm>
            <a:off x="5419793" y="655695"/>
            <a:ext cx="6522740" cy="46166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sz="800" dirty="0"/>
              <a:t>-</a:t>
            </a:r>
          </a:p>
          <a:p>
            <a:endParaRPr lang="en-US" sz="800" dirty="0"/>
          </a:p>
          <a:p>
            <a:endParaRPr lang="en-US" sz="800" dirty="0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B91ED3BA-3FD7-AE48-9191-9A2F5FCA934E}"/>
              </a:ext>
            </a:extLst>
          </p:cNvPr>
          <p:cNvSpPr txBox="1"/>
          <p:nvPr/>
        </p:nvSpPr>
        <p:spPr>
          <a:xfrm>
            <a:off x="5430302" y="1914754"/>
            <a:ext cx="6522740" cy="46166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sz="800" dirty="0"/>
              <a:t>-</a:t>
            </a:r>
          </a:p>
          <a:p>
            <a:endParaRPr lang="en-US" sz="800" dirty="0"/>
          </a:p>
          <a:p>
            <a:endParaRPr lang="en-US" sz="800" dirty="0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553F2E57-F376-3146-8316-2AE0ECE0475A}"/>
              </a:ext>
            </a:extLst>
          </p:cNvPr>
          <p:cNvSpPr txBox="1"/>
          <p:nvPr/>
        </p:nvSpPr>
        <p:spPr>
          <a:xfrm>
            <a:off x="289032" y="3683961"/>
            <a:ext cx="11672362" cy="46166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sz="800" dirty="0"/>
              <a:t>EG.  FOLLOW PREVIOUS ITEM ARTWORK (2020 PM PRXXXX FB1234) OR ADD CUSTOMER INSTRUCTIONS</a:t>
            </a:r>
          </a:p>
          <a:p>
            <a:endParaRPr lang="en-US" sz="800" dirty="0"/>
          </a:p>
          <a:p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20622811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339</TotalTime>
  <Words>147</Words>
  <Application>Microsoft Macintosh PowerPoint</Application>
  <PresentationFormat>Widescreen</PresentationFormat>
  <Paragraphs>39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Edward Sadowski</dc:creator>
  <cp:lastModifiedBy>Edward Sadowski</cp:lastModifiedBy>
  <cp:revision>33</cp:revision>
  <dcterms:created xsi:type="dcterms:W3CDTF">2021-04-22T15:06:22Z</dcterms:created>
  <dcterms:modified xsi:type="dcterms:W3CDTF">2022-02-17T14:19:09Z</dcterms:modified>
</cp:coreProperties>
</file>